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77" r:id="rId3"/>
    <p:sldId id="295" r:id="rId4"/>
    <p:sldId id="296" r:id="rId5"/>
    <p:sldId id="312" r:id="rId6"/>
    <p:sldId id="311" r:id="rId7"/>
    <p:sldId id="298" r:id="rId8"/>
    <p:sldId id="300" r:id="rId9"/>
    <p:sldId id="299" r:id="rId10"/>
    <p:sldId id="301" r:id="rId11"/>
    <p:sldId id="302" r:id="rId12"/>
    <p:sldId id="315" r:id="rId13"/>
    <p:sldId id="316" r:id="rId14"/>
    <p:sldId id="317" r:id="rId15"/>
    <p:sldId id="303" r:id="rId16"/>
    <p:sldId id="304" r:id="rId17"/>
    <p:sldId id="305" r:id="rId18"/>
    <p:sldId id="306" r:id="rId19"/>
    <p:sldId id="307" r:id="rId20"/>
    <p:sldId id="313" r:id="rId21"/>
    <p:sldId id="314" r:id="rId22"/>
    <p:sldId id="30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D788"/>
    <a:srgbClr val="F9910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5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93F8-163F-42AC-B057-ECBD5959CFC4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7574F-ED62-4258-86CC-62B8E6436A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6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和朋友一起出門遊玩是不是在討論過程中倍感艱辛呢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也許是想去的地點太多不知如何篩選，猶豫該如何排行程才能讓大家玩得盡興，又或者根本不想為了出去玩而特地下載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來規劃旅遊，只能不停地在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群及網路上蒐集資料中徘迴。以上這些麻煩讓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機器人幫助您解決。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不只能夠輔助您排出順暢的行程，甚至不需要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瀏覽器就能在群組中提供你所需要的資訊供大家討論，那不是很方便嗎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是所有年齡層最能接受的，台灣人只要有手機，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，每天更有約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萬的台灣人使用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打電話，所以我們希望能開發一個幫忙排行程的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機器人，更快排出行程，而且規劃出最省時也最順路且令人難忘的旅遊。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5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51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79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和朋友一起出門遊玩是不是在討論過程中倍感艱辛呢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也許是想去的地點太多不知如何篩選，猶豫該如何排行程才能讓大家玩得盡興，又或者根本不想為了出去玩而特地下載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來規劃旅遊，只能不停地在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群及網路上蒐集資料中徘迴。以上這些麻煩讓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機器人幫助您解決。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不只能夠輔助您排出順暢的行程，甚至不需要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瀏覽器就能在群組中提供你所需要的資訊供大家討論，那不是很方便嗎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是所有年齡層最能接受的，台灣人只要有手機，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，每天更有約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萬的台灣人使用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打電話，所以我們希望能開發一個幫忙排行程的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機器人，更快排出行程，而且規劃出最省時也最順路且令人難忘的旅遊。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不用下載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需佔手機記憶體空間，在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加入好友即可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建議行程路線：減少使用者安排行程及搜尋資料的時間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推薦附近景點：判斷所在位置就能推薦附近景點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聊天即可規劃：朋友間在群組聊天時，依據關鍵字顯示景點相關資訊即可加入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1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不用下載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需佔手機記憶體空間，在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加入好友即可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建議行程路線：減少使用者安排行程及搜尋資料的時間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推薦附近景點：判斷所在位置就能推薦附近景點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聊天即可規劃：朋友間在群組聊天時，依據關鍵字顯示景點相關資訊即可加入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22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不用下載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需佔手機記憶體空間，在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加入好友即可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建議行程路線：減少使用者安排行程及搜尋資料的時間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推薦附近景點：判斷所在位置就能推薦附近景點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聊天即可規劃：朋友間在群組聊天時，依據關鍵字顯示景點相關資訊即可加入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54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不用下載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需佔手機記憶體空間，在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加入好友即可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建議行程路線：減少使用者安排行程及搜尋資料的時間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推薦附近景點：判斷所在位置就能推薦附近景點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聊天即可規劃：朋友間在群組聊天時，依據關鍵字顯示景點相關資訊即可加入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35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喜愛旅遊的人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親朋好友共同出遊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行程需共同討論的人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想出遊卻沒有目的地的人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98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02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1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54667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82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31820" y="218941"/>
            <a:ext cx="11737246" cy="6439436"/>
          </a:xfrm>
          <a:prstGeom prst="rect">
            <a:avLst/>
          </a:prstGeom>
          <a:solidFill>
            <a:schemeClr val="bg1">
              <a:alpha val="97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流程圖: 換頁接點 2"/>
          <p:cNvSpPr/>
          <p:nvPr userDrawn="1"/>
        </p:nvSpPr>
        <p:spPr>
          <a:xfrm>
            <a:off x="420972" y="427995"/>
            <a:ext cx="820248" cy="746061"/>
          </a:xfrm>
          <a:prstGeom prst="flowChartOffpage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9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93964" y="149734"/>
            <a:ext cx="11787981" cy="647915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流程圖: 換頁接點 1"/>
          <p:cNvSpPr/>
          <p:nvPr userDrawn="1"/>
        </p:nvSpPr>
        <p:spPr>
          <a:xfrm>
            <a:off x="369456" y="286327"/>
            <a:ext cx="820248" cy="746061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3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E61-3FA0-4F16-BDB2-81F317B167C8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B1937-2AE4-47B6-8F67-B016A0C2A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1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57611" y="281274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447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19438" y="1606318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34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2910382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64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4193095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83345" y="4456653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30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5509499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73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3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4464" y="385425"/>
            <a:ext cx="11513572" cy="6182525"/>
          </a:xfrm>
          <a:prstGeom prst="rect">
            <a:avLst/>
          </a:prstGeom>
          <a:solidFill>
            <a:schemeClr val="tx1">
              <a:alpha val="61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78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24464" y="385425"/>
            <a:ext cx="11513572" cy="6182525"/>
          </a:xfrm>
          <a:prstGeom prst="rect">
            <a:avLst/>
          </a:prstGeom>
          <a:solidFill>
            <a:schemeClr val="tx1">
              <a:alpha val="61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7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A4FFE61-3FA0-4F16-BDB2-81F317B167C8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B1937-2AE4-47B6-8F67-B016A0C2A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74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673" r:id="rId7"/>
    <p:sldLayoutId id="2147483705" r:id="rId8"/>
    <p:sldLayoutId id="2147483697" r:id="rId9"/>
    <p:sldLayoutId id="2147483699" r:id="rId10"/>
    <p:sldLayoutId id="2147483698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748981" y="3864077"/>
            <a:ext cx="7443019" cy="299392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altLang="zh-TW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108207</a:t>
            </a:r>
            <a:r>
              <a:rPr lang="zh-TW" altLang="zh-TW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  <a:p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老</a:t>
            </a:r>
            <a:r>
              <a:rPr lang="zh-TW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師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葉明貴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en-US" altLang="zh-TW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10736011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張祥智 </a:t>
            </a:r>
          </a:p>
          <a:p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10736010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楊淯絨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10736012 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林宜萱 </a:t>
            </a:r>
          </a:p>
          <a:p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10736025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顏毓陞</a:t>
            </a:r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N1076716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呂芷瑛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365" y="258618"/>
            <a:ext cx="1120077" cy="10022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859" y="486604"/>
            <a:ext cx="3274141" cy="33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9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55535" y="1374409"/>
            <a:ext cx="4580174" cy="1181478"/>
            <a:chOff x="1054552" y="2649136"/>
            <a:chExt cx="4580174" cy="118147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248" y="2649136"/>
              <a:ext cx="1181478" cy="1181478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1054552" y="2865802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不需下載</a:t>
              </a:r>
              <a:r>
                <a:rPr lang="en-US" altLang="zh-TW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054552" y="4902962"/>
            <a:ext cx="4785840" cy="1384853"/>
            <a:chOff x="1054552" y="4919004"/>
            <a:chExt cx="4785840" cy="1384853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539" y="4919004"/>
              <a:ext cx="1384853" cy="1384853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054552" y="5237358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建議行程路線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655535" y="3617395"/>
            <a:ext cx="4887603" cy="1871667"/>
            <a:chOff x="6461599" y="1229260"/>
            <a:chExt cx="4887603" cy="18716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35" y="1229260"/>
              <a:ext cx="1871667" cy="1871667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6461599" y="1791021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推薦附近景點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7678" y="2755753"/>
            <a:ext cx="4762714" cy="1364018"/>
            <a:chOff x="6509048" y="3794113"/>
            <a:chExt cx="4762714" cy="13640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744" y="3794113"/>
              <a:ext cx="1364018" cy="136401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6509048" y="4102049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聊天即可規劃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6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55535" y="1374409"/>
            <a:ext cx="4580174" cy="1181478"/>
            <a:chOff x="1054552" y="2649136"/>
            <a:chExt cx="4580174" cy="118147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248" y="2649136"/>
              <a:ext cx="1181478" cy="1181478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1054552" y="2865802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不需下載</a:t>
              </a:r>
              <a:r>
                <a:rPr lang="en-US" altLang="zh-TW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054552" y="4902962"/>
            <a:ext cx="4785840" cy="1384853"/>
            <a:chOff x="1054552" y="4919004"/>
            <a:chExt cx="4785840" cy="1384853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539" y="4919004"/>
              <a:ext cx="1384853" cy="1384853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054552" y="5237358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建議行程路線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655535" y="3617395"/>
            <a:ext cx="4887603" cy="1871667"/>
            <a:chOff x="6461599" y="1229260"/>
            <a:chExt cx="4887603" cy="18716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35" y="1229260"/>
              <a:ext cx="1871667" cy="1871667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6461599" y="1791021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推薦附近景點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7678" y="2755753"/>
            <a:ext cx="4762714" cy="1364018"/>
            <a:chOff x="6509048" y="3794113"/>
            <a:chExt cx="4762714" cy="13640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744" y="3794113"/>
              <a:ext cx="1364018" cy="136401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6509048" y="4102049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聊天即可規劃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55535" y="1374409"/>
            <a:ext cx="4580174" cy="1181478"/>
            <a:chOff x="1054552" y="2649136"/>
            <a:chExt cx="4580174" cy="118147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248" y="2649136"/>
              <a:ext cx="1181478" cy="1181478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1054552" y="2865802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不需下載</a:t>
              </a:r>
              <a:r>
                <a:rPr lang="en-US" altLang="zh-TW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054552" y="4902962"/>
            <a:ext cx="4785840" cy="1384853"/>
            <a:chOff x="1054552" y="4919004"/>
            <a:chExt cx="4785840" cy="1384853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539" y="4919004"/>
              <a:ext cx="1384853" cy="1384853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054552" y="5237358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建議行程路線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655535" y="3617395"/>
            <a:ext cx="4887603" cy="1871667"/>
            <a:chOff x="6461599" y="1229260"/>
            <a:chExt cx="4887603" cy="18716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35" y="1229260"/>
              <a:ext cx="1871667" cy="1871667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6461599" y="1791021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推薦附近景點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7678" y="2755753"/>
            <a:ext cx="4762714" cy="1364018"/>
            <a:chOff x="6509048" y="3794113"/>
            <a:chExt cx="4762714" cy="13640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744" y="3794113"/>
              <a:ext cx="1364018" cy="136401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6509048" y="4102049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聊天即可規劃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48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55535" y="1374409"/>
            <a:ext cx="4580174" cy="1181478"/>
            <a:chOff x="1054552" y="2649136"/>
            <a:chExt cx="4580174" cy="118147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248" y="2649136"/>
              <a:ext cx="1181478" cy="1181478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1054552" y="2865802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不需下載</a:t>
              </a:r>
              <a:r>
                <a:rPr lang="en-US" altLang="zh-TW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054552" y="4902962"/>
            <a:ext cx="4785840" cy="1384853"/>
            <a:chOff x="1054552" y="4919004"/>
            <a:chExt cx="4785840" cy="1384853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539" y="4919004"/>
              <a:ext cx="1384853" cy="1384853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054552" y="5237358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建議行程路線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7678" y="2755753"/>
            <a:ext cx="4762714" cy="1364018"/>
            <a:chOff x="6509048" y="3794113"/>
            <a:chExt cx="4762714" cy="13640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744" y="3794113"/>
              <a:ext cx="1364018" cy="136401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6509048" y="4102049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聊天即可規劃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655535" y="3617395"/>
            <a:ext cx="4887603" cy="1871667"/>
            <a:chOff x="6461599" y="1229260"/>
            <a:chExt cx="4887603" cy="1871667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35" y="1229260"/>
              <a:ext cx="1871667" cy="1871667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6461599" y="1791021"/>
              <a:ext cx="2968487" cy="7481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推薦附近景點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31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使用族群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971092" y="1698425"/>
            <a:ext cx="5020824" cy="1490312"/>
            <a:chOff x="1193163" y="1606984"/>
            <a:chExt cx="5020824" cy="1490312"/>
          </a:xfrm>
        </p:grpSpPr>
        <p:pic>
          <p:nvPicPr>
            <p:cNvPr id="5" name="內容版面配置區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163" y="1606984"/>
              <a:ext cx="1490312" cy="1490312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3200001" y="2059752"/>
              <a:ext cx="3013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喜愛旅遊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865889" y="2127652"/>
            <a:ext cx="6326111" cy="2153577"/>
            <a:chOff x="5865889" y="2218911"/>
            <a:chExt cx="6326111" cy="2153577"/>
          </a:xfrm>
        </p:grpSpPr>
        <p:sp>
          <p:nvSpPr>
            <p:cNvPr id="9" name="文字方塊 8"/>
            <p:cNvSpPr txBox="1"/>
            <p:nvPr/>
          </p:nvSpPr>
          <p:spPr>
            <a:xfrm>
              <a:off x="8159309" y="3003312"/>
              <a:ext cx="40326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親朋好友共同出遊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5889" y="2218911"/>
              <a:ext cx="1976796" cy="2153577"/>
            </a:xfrm>
            <a:prstGeom prst="rect">
              <a:avLst/>
            </a:prstGeom>
          </p:spPr>
        </p:pic>
      </p:grpSp>
      <p:grpSp>
        <p:nvGrpSpPr>
          <p:cNvPr id="12" name="群組 11"/>
          <p:cNvGrpSpPr/>
          <p:nvPr/>
        </p:nvGrpSpPr>
        <p:grpSpPr>
          <a:xfrm>
            <a:off x="1187008" y="3969191"/>
            <a:ext cx="4779286" cy="1442824"/>
            <a:chOff x="1409079" y="3877750"/>
            <a:chExt cx="4779286" cy="144282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079" y="3877750"/>
              <a:ext cx="1442824" cy="1442824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200001" y="4306775"/>
              <a:ext cx="29883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需討論行程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348079" y="4835866"/>
            <a:ext cx="5288624" cy="1430740"/>
            <a:chOff x="6375787" y="4875169"/>
            <a:chExt cx="5288624" cy="143074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787" y="4875169"/>
              <a:ext cx="1430740" cy="1430740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8188312" y="5298151"/>
              <a:ext cx="3476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沒有目的地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30602"/>
              </p:ext>
            </p:extLst>
          </p:nvPr>
        </p:nvGraphicFramePr>
        <p:xfrm>
          <a:off x="1386892" y="1371600"/>
          <a:ext cx="9631630" cy="505968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926326">
                  <a:extLst>
                    <a:ext uri="{9D8B030D-6E8A-4147-A177-3AD203B41FA5}">
                      <a16:colId xmlns:a16="http://schemas.microsoft.com/office/drawing/2014/main" val="1905067085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2995050968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4261997536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2627332926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4290959928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zh-TW" altLang="zh-TW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sz="24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Chavel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</a:t>
                      </a:r>
                      <a:r>
                        <a:rPr lang="zh-TW" altLang="en-US" sz="2000" b="1" kern="1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旅遊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旅行蹤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Funliday</a:t>
                      </a:r>
                      <a:endParaRPr lang="zh-TW" sz="2000" b="1" kern="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38805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行程規劃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1968912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附近景點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0706183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自動排行程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9248597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群組討論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970407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地圖行程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05611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參考行程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8055289"/>
                  </a:ext>
                </a:extLst>
              </a:tr>
            </a:tbl>
          </a:graphicData>
        </a:graphic>
      </p:graphicFrame>
      <p:cxnSp>
        <p:nvCxnSpPr>
          <p:cNvPr id="8" name="直線接點 7"/>
          <p:cNvCxnSpPr/>
          <p:nvPr/>
        </p:nvCxnSpPr>
        <p:spPr>
          <a:xfrm>
            <a:off x="1386892" y="1371600"/>
            <a:ext cx="1950668" cy="868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203158" y="2240280"/>
            <a:ext cx="10026315" cy="71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03158" y="2951747"/>
            <a:ext cx="10026315" cy="6672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03158" y="3619036"/>
            <a:ext cx="10026315" cy="1416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203158" y="5035987"/>
            <a:ext cx="10026315" cy="1395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9" grpId="0" animBg="1"/>
      <p:bldP spid="9" grpId="1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1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</p:spTree>
    <p:extLst>
      <p:ext uri="{BB962C8B-B14F-4D97-AF65-F5344CB8AC3E}">
        <p14:creationId xmlns:p14="http://schemas.microsoft.com/office/powerpoint/2010/main" val="114794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</p:spTree>
    <p:extLst>
      <p:ext uri="{BB962C8B-B14F-4D97-AF65-F5344CB8AC3E}">
        <p14:creationId xmlns:p14="http://schemas.microsoft.com/office/powerpoint/2010/main" val="20784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</p:spTree>
    <p:extLst>
      <p:ext uri="{BB962C8B-B14F-4D97-AF65-F5344CB8AC3E}">
        <p14:creationId xmlns:p14="http://schemas.microsoft.com/office/powerpoint/2010/main" val="1089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3746" y="2013528"/>
            <a:ext cx="7324436" cy="297410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 smtClean="0"/>
              <a:t>Q &amp;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A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9786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9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15" y="2809905"/>
            <a:ext cx="2795183" cy="279518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982586" y="1573415"/>
            <a:ext cx="3345965" cy="3948545"/>
            <a:chOff x="4509353" y="2041237"/>
            <a:chExt cx="3345965" cy="39485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53" y="2041237"/>
              <a:ext cx="2684467" cy="268446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186" y="4134650"/>
              <a:ext cx="1855132" cy="1855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37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8" y="2811165"/>
            <a:ext cx="3350995" cy="33509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24" y="4122150"/>
            <a:ext cx="1970011" cy="19700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42" y="1659742"/>
            <a:ext cx="3005311" cy="300531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50" y="1666129"/>
            <a:ext cx="2905871" cy="290587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94" y="1822931"/>
            <a:ext cx="4111756" cy="414062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67" y="1512661"/>
            <a:ext cx="2569122" cy="25691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33" y="1655974"/>
            <a:ext cx="2637603" cy="26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26433 0.05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8594 0.05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28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0.00677 -0.239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SWOT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8368" y="1595498"/>
            <a:ext cx="4637187" cy="1975275"/>
            <a:chOff x="1302326" y="1723835"/>
            <a:chExt cx="4637187" cy="1975275"/>
          </a:xfrm>
        </p:grpSpPr>
        <p:sp>
          <p:nvSpPr>
            <p:cNvPr id="5" name="圓角矩形 4"/>
            <p:cNvSpPr/>
            <p:nvPr/>
          </p:nvSpPr>
          <p:spPr>
            <a:xfrm>
              <a:off x="1302326" y="1723835"/>
              <a:ext cx="4637187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23537" y="1964178"/>
              <a:ext cx="4223093" cy="1246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演算法排出最順行程推薦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能利用</a:t>
              </a: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即時推薦附近景點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在群組中提供服務，使用者方便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</a:t>
              </a:r>
              <a:endParaRPr lang="en-US" altLang="zh-TW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451841" y="1595498"/>
            <a:ext cx="4587078" cy="1975275"/>
            <a:chOff x="6435799" y="1723835"/>
            <a:chExt cx="4587078" cy="1975275"/>
          </a:xfrm>
        </p:grpSpPr>
        <p:sp>
          <p:nvSpPr>
            <p:cNvPr id="8" name="圓角矩形 7"/>
            <p:cNvSpPr/>
            <p:nvPr/>
          </p:nvSpPr>
          <p:spPr>
            <a:xfrm>
              <a:off x="6435799" y="1723835"/>
              <a:ext cx="4587078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43481" y="1964178"/>
              <a:ext cx="4207104" cy="807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所排出的最順行程僅以地理為主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可能因資料過多而導致顯示資訊延遲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429474" y="4195588"/>
            <a:ext cx="4587077" cy="1975275"/>
            <a:chOff x="6413432" y="4323925"/>
            <a:chExt cx="4587077" cy="1975275"/>
          </a:xfrm>
        </p:grpSpPr>
        <p:sp>
          <p:nvSpPr>
            <p:cNvPr id="11" name="圓角矩形 10"/>
            <p:cNvSpPr/>
            <p:nvPr/>
          </p:nvSpPr>
          <p:spPr>
            <a:xfrm>
              <a:off x="6413432" y="4323925"/>
              <a:ext cx="4587077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481" y="4728110"/>
              <a:ext cx="4207103" cy="8104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b="1" dirty="0" err="1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越來越普及且容易模仿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完善的旅遊網站、</a:t>
              </a: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眾多紛紜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327682" y="4204101"/>
            <a:ext cx="4606079" cy="1975275"/>
            <a:chOff x="1311640" y="4332438"/>
            <a:chExt cx="4606079" cy="1975275"/>
          </a:xfrm>
        </p:grpSpPr>
        <p:sp>
          <p:nvSpPr>
            <p:cNvPr id="14" name="圓角矩形 13"/>
            <p:cNvSpPr/>
            <p:nvPr/>
          </p:nvSpPr>
          <p:spPr>
            <a:xfrm>
              <a:off x="1311640" y="4332438"/>
              <a:ext cx="4606079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44781" y="4605427"/>
              <a:ext cx="4272252" cy="152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台灣國內旅遊人數多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為台灣主流社群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媒體</a:t>
              </a:r>
              <a:endPara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現階段台灣市場中並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無太多以旅遊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為主的</a:t>
              </a:r>
              <a:r>
                <a:rPr lang="en-US" altLang="zh-TW" b="1" dirty="0" err="1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5263208" y="2934010"/>
            <a:ext cx="1879789" cy="1813623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" name="直線接點 16"/>
          <p:cNvCxnSpPr>
            <a:stCxn id="16" idx="2"/>
            <a:endCxn id="16" idx="6"/>
          </p:cNvCxnSpPr>
          <p:nvPr/>
        </p:nvCxnSpPr>
        <p:spPr>
          <a:xfrm>
            <a:off x="5263208" y="3840822"/>
            <a:ext cx="18797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6" idx="0"/>
            <a:endCxn id="16" idx="4"/>
          </p:cNvCxnSpPr>
          <p:nvPr/>
        </p:nvCxnSpPr>
        <p:spPr>
          <a:xfrm>
            <a:off x="6203103" y="2934010"/>
            <a:ext cx="0" cy="18136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1435" y="3226925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48549" y="3226925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428890" y="3873344"/>
            <a:ext cx="41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615042" y="3867964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9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4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37" y="5222515"/>
            <a:ext cx="1393002" cy="12524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9" y="1304727"/>
            <a:ext cx="2115973" cy="2115973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0800000">
            <a:off x="6814945" y="2062299"/>
            <a:ext cx="1309150" cy="21448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6854664" y="2424803"/>
            <a:ext cx="1309150" cy="21448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向右箭號 14"/>
          <p:cNvSpPr/>
          <p:nvPr/>
        </p:nvSpPr>
        <p:spPr>
          <a:xfrm rot="16200000">
            <a:off x="9623379" y="4133557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 rot="5400000">
            <a:off x="9290460" y="4172994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68598" y="2504964"/>
            <a:ext cx="17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上傳程式碼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509239" y="3972353"/>
            <a:ext cx="2515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景點相關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建議行程規劃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77727" y="1515175"/>
            <a:ext cx="152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聊天訊息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97876" y="2770148"/>
            <a:ext cx="152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查詢結果</a:t>
            </a:r>
          </a:p>
        </p:txBody>
      </p:sp>
      <p:grpSp>
        <p:nvGrpSpPr>
          <p:cNvPr id="30" name="群組 29"/>
          <p:cNvGrpSpPr/>
          <p:nvPr/>
        </p:nvGrpSpPr>
        <p:grpSpPr>
          <a:xfrm>
            <a:off x="8805227" y="1401436"/>
            <a:ext cx="2349572" cy="1962905"/>
            <a:chOff x="7998327" y="1469590"/>
            <a:chExt cx="2349572" cy="196290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299" y="1469590"/>
              <a:ext cx="1324556" cy="119094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7998327" y="2940052"/>
              <a:ext cx="23495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b="1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Chavel</a:t>
              </a:r>
              <a:r>
                <a:rPr lang="zh-TW" altLang="en-US" sz="2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機器人</a:t>
              </a:r>
              <a:endPara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8057232" y="5805275"/>
            <a:ext cx="25352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  <p:grpSp>
        <p:nvGrpSpPr>
          <p:cNvPr id="28" name="群組 27"/>
          <p:cNvGrpSpPr/>
          <p:nvPr/>
        </p:nvGrpSpPr>
        <p:grpSpPr>
          <a:xfrm>
            <a:off x="753756" y="3069409"/>
            <a:ext cx="2285924" cy="1805887"/>
            <a:chOff x="1817447" y="4948565"/>
            <a:chExt cx="2285924" cy="180588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306" y="4948565"/>
              <a:ext cx="1221701" cy="1221701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1817447" y="6262009"/>
              <a:ext cx="22859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本機端電腦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133722" y="1081895"/>
            <a:ext cx="2530173" cy="2900299"/>
            <a:chOff x="2175032" y="688440"/>
            <a:chExt cx="2241611" cy="262931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32" y="688440"/>
              <a:ext cx="2241611" cy="2353692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2608215" y="2825314"/>
              <a:ext cx="15788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雲端平台</a:t>
              </a:r>
            </a:p>
          </p:txBody>
        </p:sp>
      </p:grpSp>
      <p:sp>
        <p:nvSpPr>
          <p:cNvPr id="29" name="向右箭號 28"/>
          <p:cNvSpPr/>
          <p:nvPr/>
        </p:nvSpPr>
        <p:spPr>
          <a:xfrm rot="20298175">
            <a:off x="2936798" y="3356924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446913" y="40834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聊天訊息</a:t>
            </a:r>
          </a:p>
        </p:txBody>
      </p:sp>
    </p:spTree>
    <p:extLst>
      <p:ext uri="{BB962C8B-B14F-4D97-AF65-F5344CB8AC3E}">
        <p14:creationId xmlns:p14="http://schemas.microsoft.com/office/powerpoint/2010/main" val="43943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2" grpId="0"/>
      <p:bldP spid="24" grpId="0"/>
      <p:bldP spid="29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3215174" y="1514764"/>
            <a:ext cx="8080910" cy="4765963"/>
            <a:chOff x="3547677" y="1487056"/>
            <a:chExt cx="8080910" cy="4765963"/>
          </a:xfrm>
        </p:grpSpPr>
        <p:sp>
          <p:nvSpPr>
            <p:cNvPr id="7" name="等腰三角形 6"/>
            <p:cNvSpPr/>
            <p:nvPr/>
          </p:nvSpPr>
          <p:spPr>
            <a:xfrm rot="16200000">
              <a:off x="1699950" y="3334783"/>
              <a:ext cx="4765963" cy="1070509"/>
            </a:xfrm>
            <a:prstGeom prst="triangle">
              <a:avLst>
                <a:gd name="adj" fmla="val 50463"/>
              </a:avLst>
            </a:prstGeom>
            <a:solidFill>
              <a:srgbClr val="FFFF66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618187" y="1498796"/>
              <a:ext cx="7010400" cy="4747491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6687127" y="1921161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利用關鍵字提供使用者資訊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2" y="2715491"/>
            <a:ext cx="2316311" cy="2332574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547070" y="1921161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提供景點資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5" name="矩形 14"/>
          <p:cNvSpPr/>
          <p:nvPr/>
        </p:nvSpPr>
        <p:spPr>
          <a:xfrm>
            <a:off x="6699144" y="2990360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不怕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被洗版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547070" y="2997092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收藏景點</a:t>
            </a:r>
          </a:p>
        </p:txBody>
      </p:sp>
      <p:sp>
        <p:nvSpPr>
          <p:cNvPr id="16" name="矩形 15"/>
          <p:cNvSpPr/>
          <p:nvPr/>
        </p:nvSpPr>
        <p:spPr>
          <a:xfrm>
            <a:off x="6687127" y="4080043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分為附近景點及熱門景點推薦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87127" y="5151254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以確定的行程做最佳路徑推薦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547070" y="4068303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547070" y="5139514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最佳路徑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</a:p>
        </p:txBody>
      </p:sp>
    </p:spTree>
    <p:extLst>
      <p:ext uri="{BB962C8B-B14F-4D97-AF65-F5344CB8AC3E}">
        <p14:creationId xmlns:p14="http://schemas.microsoft.com/office/powerpoint/2010/main" val="4254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5" grpId="0" animBg="1"/>
      <p:bldP spid="9" grpId="0" animBg="1"/>
      <p:bldP spid="16" grpId="0" animBg="1"/>
      <p:bldP spid="17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TM02900743[[fn=有機]]</Template>
  <TotalTime>1133</TotalTime>
  <Words>1234</Words>
  <Application>Microsoft Office PowerPoint</Application>
  <PresentationFormat>寬螢幕</PresentationFormat>
  <Paragraphs>168</Paragraphs>
  <Slides>22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 2</vt:lpstr>
      <vt:lpstr>HDOfficeLightV0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宜萱宜萱</dc:creator>
  <cp:lastModifiedBy>student</cp:lastModifiedBy>
  <cp:revision>248</cp:revision>
  <dcterms:created xsi:type="dcterms:W3CDTF">2019-04-27T16:21:53Z</dcterms:created>
  <dcterms:modified xsi:type="dcterms:W3CDTF">2019-05-17T07:48:46Z</dcterms:modified>
</cp:coreProperties>
</file>